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88163" cy="100203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CC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134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F34F2A-3FD0-44D8-9BCC-CCA3CF5DB61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3F2B7-4226-4075-8C7F-B6E65D147E1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31209-D588-40C0-8664-88F64AD8505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84F8E-4E51-4D62-9CAA-F5186B7C45B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54118-E82C-4499-B882-ED8A226DD4F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27792-E333-418E-87FC-616D6C08EBF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BB085-0B40-4213-A7EC-3FC832B846B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43C49-CDB6-413C-BB90-E21C9A18764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F9764-2653-4DAC-8FF0-7C5F1E04579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F93EE5-4B49-4AC0-8908-C283C6911C2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2479-047D-4E78-B105-34D59CDE05A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defTabSz="957263">
              <a:defRPr sz="15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 defTabSz="957263">
              <a:defRPr sz="15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defTabSz="957263">
              <a:defRPr sz="1500"/>
            </a:lvl1pPr>
          </a:lstStyle>
          <a:p>
            <a:fld id="{8064FCD2-BCA0-40FE-A7AD-F2709A4530B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2pPr>
      <a:lvl3pPr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3pPr>
      <a:lvl4pPr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4pPr>
      <a:lvl5pPr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9pPr>
    </p:titleStyle>
    <p:bodyStyle>
      <a:lvl1pPr marL="358775" indent="-358775" algn="l" defTabSz="957263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96975" indent="-239713" algn="l" defTabSz="957263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76400" indent="-239713" algn="l" defTabSz="957263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542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7" name="Group 29"/>
          <p:cNvGrpSpPr>
            <a:grpSpLocks/>
          </p:cNvGrpSpPr>
          <p:nvPr/>
        </p:nvGrpSpPr>
        <p:grpSpPr bwMode="auto">
          <a:xfrm>
            <a:off x="0" y="0"/>
            <a:ext cx="1887538" cy="6858000"/>
            <a:chOff x="0" y="0"/>
            <a:chExt cx="1537" cy="6048"/>
          </a:xfrm>
        </p:grpSpPr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0" y="0"/>
              <a:ext cx="1537" cy="604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2053" name="Picture 5" descr="ePedidos_3_7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1" y="4974"/>
              <a:ext cx="1270" cy="864"/>
            </a:xfrm>
            <a:prstGeom prst="rect">
              <a:avLst/>
            </a:prstGeom>
            <a:noFill/>
          </p:spPr>
        </p:pic>
      </p:grpSp>
      <p:grpSp>
        <p:nvGrpSpPr>
          <p:cNvPr id="2258" name="Group 210"/>
          <p:cNvGrpSpPr>
            <a:grpSpLocks/>
          </p:cNvGrpSpPr>
          <p:nvPr/>
        </p:nvGrpSpPr>
        <p:grpSpPr bwMode="auto">
          <a:xfrm>
            <a:off x="2000250" y="0"/>
            <a:ext cx="1887538" cy="6858000"/>
            <a:chOff x="1628" y="0"/>
            <a:chExt cx="1537" cy="6048"/>
          </a:xfrm>
        </p:grpSpPr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1628" y="0"/>
              <a:ext cx="1537" cy="6048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2055" name="Picture 7" descr="ePedidos_3_8a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64" y="4974"/>
              <a:ext cx="1270" cy="872"/>
            </a:xfrm>
            <a:prstGeom prst="rect">
              <a:avLst/>
            </a:prstGeom>
            <a:noFill/>
          </p:spPr>
        </p:pic>
      </p:grp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4005263" y="0"/>
            <a:ext cx="1889125" cy="6858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6011863" y="0"/>
            <a:ext cx="1887537" cy="6858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2057" name="Picture 9" descr="ePedidos_3_9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888367">
            <a:off x="4173538" y="5176838"/>
            <a:ext cx="973137" cy="1304925"/>
          </a:xfrm>
          <a:prstGeom prst="rect">
            <a:avLst/>
          </a:prstGeom>
          <a:noFill/>
        </p:spPr>
      </p:pic>
      <p:pic>
        <p:nvPicPr>
          <p:cNvPr id="2063" name="Picture 15" descr="ePedidos_3_499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01344">
            <a:off x="4786313" y="5332413"/>
            <a:ext cx="908050" cy="1220787"/>
          </a:xfrm>
          <a:prstGeom prst="rect">
            <a:avLst/>
          </a:prstGeom>
          <a:noFill/>
        </p:spPr>
      </p:pic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8018463" y="0"/>
            <a:ext cx="1887537" cy="6858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2065" name="Picture 17" descr="ePedidos_3_617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973174">
            <a:off x="8240713" y="5075238"/>
            <a:ext cx="925512" cy="1281112"/>
          </a:xfrm>
          <a:prstGeom prst="rect">
            <a:avLst/>
          </a:prstGeom>
          <a:noFill/>
        </p:spPr>
      </p:pic>
      <p:pic>
        <p:nvPicPr>
          <p:cNvPr id="2067" name="Picture 19" descr="ePedidos_3_591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073467">
            <a:off x="8740775" y="5280025"/>
            <a:ext cx="955675" cy="1284288"/>
          </a:xfrm>
          <a:prstGeom prst="rect">
            <a:avLst/>
          </a:prstGeom>
          <a:noFill/>
        </p:spPr>
      </p:pic>
      <p:sp>
        <p:nvSpPr>
          <p:cNvPr id="2078" name="WordArt 30"/>
          <p:cNvSpPr>
            <a:spLocks noChangeArrowheads="1" noChangeShapeType="1" noTextEdit="1"/>
          </p:cNvSpPr>
          <p:nvPr/>
        </p:nvSpPr>
        <p:spPr bwMode="auto">
          <a:xfrm>
            <a:off x="273050" y="188913"/>
            <a:ext cx="1333500" cy="461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Nível 1</a:t>
            </a:r>
          </a:p>
        </p:txBody>
      </p:sp>
      <p:sp>
        <p:nvSpPr>
          <p:cNvPr id="2079" name="WordArt 31"/>
          <p:cNvSpPr>
            <a:spLocks noChangeArrowheads="1" noChangeShapeType="1" noTextEdit="1"/>
          </p:cNvSpPr>
          <p:nvPr/>
        </p:nvSpPr>
        <p:spPr bwMode="auto">
          <a:xfrm>
            <a:off x="4284663" y="239713"/>
            <a:ext cx="1333500" cy="463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Nível 3</a:t>
            </a:r>
          </a:p>
        </p:txBody>
      </p:sp>
      <p:sp>
        <p:nvSpPr>
          <p:cNvPr id="2080" name="WordArt 32"/>
          <p:cNvSpPr>
            <a:spLocks noChangeArrowheads="1" noChangeShapeType="1" noTextEdit="1"/>
          </p:cNvSpPr>
          <p:nvPr/>
        </p:nvSpPr>
        <p:spPr bwMode="auto">
          <a:xfrm>
            <a:off x="2222500" y="188913"/>
            <a:ext cx="1333500" cy="461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Nível 2</a:t>
            </a:r>
          </a:p>
        </p:txBody>
      </p:sp>
      <p:sp>
        <p:nvSpPr>
          <p:cNvPr id="2081" name="WordArt 33"/>
          <p:cNvSpPr>
            <a:spLocks noChangeArrowheads="1" noChangeShapeType="1" noTextEdit="1"/>
          </p:cNvSpPr>
          <p:nvPr/>
        </p:nvSpPr>
        <p:spPr bwMode="auto">
          <a:xfrm>
            <a:off x="6291263" y="292100"/>
            <a:ext cx="1333500" cy="461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Nível 4</a:t>
            </a:r>
          </a:p>
        </p:txBody>
      </p:sp>
      <p:sp>
        <p:nvSpPr>
          <p:cNvPr id="2082" name="WordArt 34"/>
          <p:cNvSpPr>
            <a:spLocks noChangeArrowheads="1" noChangeShapeType="1" noTextEdit="1"/>
          </p:cNvSpPr>
          <p:nvPr/>
        </p:nvSpPr>
        <p:spPr bwMode="auto">
          <a:xfrm>
            <a:off x="8296275" y="292100"/>
            <a:ext cx="1335088" cy="461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Nível 5</a:t>
            </a:r>
          </a:p>
        </p:txBody>
      </p:sp>
      <p:pic>
        <p:nvPicPr>
          <p:cNvPr id="2059" name="Picture 11" descr="ePedidos_3_10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57950" y="5075238"/>
            <a:ext cx="1022350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906000" cy="148431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3077" name="Picture 5" descr="train track por LADY KATYA.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BFBFBD"/>
              </a:clrFrom>
              <a:clrTo>
                <a:srgbClr val="BFBFBD">
                  <a:alpha val="0"/>
                </a:srgbClr>
              </a:clrTo>
            </a:clrChange>
          </a:blip>
          <a:srcRect l="2753" t="3670" r="2753" b="8548"/>
          <a:stretch>
            <a:fillRect/>
          </a:stretch>
        </p:blipFill>
        <p:spPr bwMode="auto">
          <a:xfrm>
            <a:off x="0" y="1196975"/>
            <a:ext cx="9906000" cy="5846763"/>
          </a:xfrm>
          <a:prstGeom prst="rect">
            <a:avLst/>
          </a:prstGeom>
          <a:noFill/>
        </p:spPr>
      </p:pic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439738" y="136525"/>
            <a:ext cx="9082087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Entre no Triho do Crescimento!</a:t>
            </a:r>
          </a:p>
        </p:txBody>
      </p:sp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2701925" y="2486025"/>
            <a:ext cx="4502150" cy="306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Deus deseja muito mais para você!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23</Words>
  <Application>Microsoft Office PowerPoint</Application>
  <PresentationFormat>Papel A4 (210 x 297 mm)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Design padrão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usuario</cp:lastModifiedBy>
  <cp:revision>9</cp:revision>
  <dcterms:created xsi:type="dcterms:W3CDTF">2010-03-11T17:04:18Z</dcterms:created>
  <dcterms:modified xsi:type="dcterms:W3CDTF">2011-02-04T14:32:25Z</dcterms:modified>
</cp:coreProperties>
</file>